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8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83FEB-738E-4E61-BD77-6A60664EE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66275D-0F13-42AB-9DA7-A92E2EF3A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FD8D16-6F96-452E-A979-511A7AF4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9AC5-5DF8-4326-92F6-CE7BD28EDECB}" type="datetimeFigureOut">
              <a:rPr lang="en-IN" smtClean="0"/>
              <a:t>06/04/19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C383C2-C172-46C3-B75D-E50BC569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1B8FF1-71FC-4B12-A718-8E06B91A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FFF1-A568-451F-93B4-B86636EC99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914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6D21B-30F6-4654-99DE-B3071481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7D1A62-0154-48B8-868F-C2CFD5984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0B05EF-1275-4385-BDF6-DCD3988C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9AC5-5DF8-4326-92F6-CE7BD28EDECB}" type="datetimeFigureOut">
              <a:rPr lang="en-IN" smtClean="0"/>
              <a:t>06/04/19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247014-33DB-41BF-8F69-3CCE05AD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7DD36E-8C5C-41F1-A384-B489472D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FFF1-A568-451F-93B4-B86636EC99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28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73B9B2-6B26-4142-8564-441A17D89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5459C9-C7DA-4DE0-A2D9-E3D576AB2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360F6-A24D-4208-BD8C-B19454C1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9AC5-5DF8-4326-92F6-CE7BD28EDECB}" type="datetimeFigureOut">
              <a:rPr lang="en-IN" smtClean="0"/>
              <a:t>06/04/19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02486A-F1F6-49DD-9DF5-A85E898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AC8E5A-D109-45B6-9101-39571BF1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FFF1-A568-451F-93B4-B86636EC99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93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BD8C7-9BCC-4BB7-854D-094BCD0B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209CB2-0FFD-4698-8719-3E1C241EF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D4A85-8BCB-41C3-8B2B-9FD1EB8D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9AC5-5DF8-4326-92F6-CE7BD28EDECB}" type="datetimeFigureOut">
              <a:rPr lang="en-IN" smtClean="0"/>
              <a:t>06/04/19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730228-36E2-4BEA-A0EA-292CECFE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17A85E-680B-43D8-B14A-5CEF4531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FFF1-A568-451F-93B4-B86636EC99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956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8F0FA-64CF-4BC1-B624-FD859AA4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0A530E-DEC9-446A-8814-0A8DE1115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96EA5F-D4DC-4B9B-8EEE-AFD1CB88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9AC5-5DF8-4326-92F6-CE7BD28EDECB}" type="datetimeFigureOut">
              <a:rPr lang="en-IN" smtClean="0"/>
              <a:t>06/04/19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21C43A-1229-41C5-A7B2-820E0032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3D4A5-EB0B-459E-9351-E6AAB1A2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FFF1-A568-451F-93B4-B86636EC99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056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50091E-B1EC-4C32-81E5-439D7016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DB323D-8B43-4DE9-A6D8-D66A8DB43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9BCE9C-7C4E-4116-8DB8-7C5B33FC8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B53479-559A-4138-B518-66AEF78B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9AC5-5DF8-4326-92F6-CE7BD28EDECB}" type="datetimeFigureOut">
              <a:rPr lang="en-IN" smtClean="0"/>
              <a:t>06/04/19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B9D97A-739C-4D84-900F-36071910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5A86B0-40CF-4142-9059-37AB2501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FFF1-A568-451F-93B4-B86636EC99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388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FDFD5-D187-4DFC-AB5D-D7F9F10D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107BF4-8521-4E53-B949-A0EDCC714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AFF82F-D568-4F8B-A712-80DDFA48D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C2A07A-CEC0-4B8E-BEA8-354091273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321BFA-A957-43CB-9D00-03A7BC191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430C77-6F38-4D25-A5EF-50468BEE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9AC5-5DF8-4326-92F6-CE7BD28EDECB}" type="datetimeFigureOut">
              <a:rPr lang="en-IN" smtClean="0"/>
              <a:t>06/04/19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57D008-650F-4C6A-A898-29188BA2A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7458C4-354D-496F-81B6-574CF769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FFF1-A568-451F-93B4-B86636EC99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719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EF767-5D4B-44A2-8502-668BDFF1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16E0D0-1AA0-42BF-9F7F-D47ACE3A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9AC5-5DF8-4326-92F6-CE7BD28EDECB}" type="datetimeFigureOut">
              <a:rPr lang="en-IN" smtClean="0"/>
              <a:t>06/04/19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F6174A-7E2B-4BD0-B304-8DA5FA07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19F1D9-7B9B-412B-B979-F4B6FF01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FFF1-A568-451F-93B4-B86636EC99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819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B48AA8-68F1-42E4-8723-D360ABAB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9AC5-5DF8-4326-92F6-CE7BD28EDECB}" type="datetimeFigureOut">
              <a:rPr lang="en-IN" smtClean="0"/>
              <a:t>06/04/19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705B00-3803-49DA-B00B-053DD031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B4CCEF-E0EA-4DA2-8DEC-CB76C80B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FFF1-A568-451F-93B4-B86636EC99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295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32F0A0-44EE-42BC-9CE8-761DE478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3E709-46E9-444C-8442-9F36E9157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9CDF69-4FA9-4C6B-B466-EC79D170E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A0F2A2-7E4C-4849-9407-AE92101C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9AC5-5DF8-4326-92F6-CE7BD28EDECB}" type="datetimeFigureOut">
              <a:rPr lang="en-IN" smtClean="0"/>
              <a:t>06/04/19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C7D236-FEE6-42E3-97D6-5894C95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7D771E-0E56-4860-A8F8-EA71842D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FFF1-A568-451F-93B4-B86636EC99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36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D0BD3-6693-4FEC-AC9B-254CD303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5806C4-4DFB-4596-BA81-32AFB9E46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720072-FBB8-4ADD-8511-607272630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32A031-D237-455A-9A27-A1F4EB78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9AC5-5DF8-4326-92F6-CE7BD28EDECB}" type="datetimeFigureOut">
              <a:rPr lang="en-IN" smtClean="0"/>
              <a:t>06/04/19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FADA3E-1DAF-446A-9CD4-44BA0983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D79309-3651-4B90-8BCB-F31BB75C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FFF1-A568-451F-93B4-B86636EC99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18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462FD8-0A68-406C-9639-23C289E4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1FBAD-DD60-4D3A-9F9E-E5F7F1CC1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E85914-D289-4EFC-A906-F92FE2D37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9AC5-5DF8-4326-92F6-CE7BD28EDECB}" type="datetimeFigureOut">
              <a:rPr lang="en-IN" smtClean="0"/>
              <a:t>06/04/19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3AC329-45EF-43DA-A26F-5C5FBCC25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AA1D72-4F51-42F6-A66B-62850B2D7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9FFF1-A568-451F-93B4-B86636EC99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657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AF0C2-0988-43E7-AF5D-9053235CC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71" y="2122488"/>
            <a:ext cx="11335204" cy="2387600"/>
          </a:xfrm>
        </p:spPr>
        <p:txBody>
          <a:bodyPr>
            <a:normAutofit fontScale="90000"/>
          </a:bodyPr>
          <a:lstStyle/>
          <a:p>
            <a:r>
              <a:rPr lang="en-IN" dirty="0"/>
              <a:t>Registration of Students as Apprentice for Add-On Apprenticeship in LSC Apprenticeship Portal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1587B3-9594-4CAE-B391-8D5626B53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0" y="37564"/>
            <a:ext cx="1429660" cy="990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2BEDCE-ED50-443C-B12A-A907B6A7F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09" y="17378"/>
            <a:ext cx="2616591" cy="9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4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514350"/>
            <a:ext cx="11049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6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A6D90F-3E36-4E72-81FC-517541528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45" y="144885"/>
            <a:ext cx="1429660" cy="990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78AE50-E456-470D-90B2-73A6D3B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0" y="169522"/>
            <a:ext cx="2214024" cy="8234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99091B7-A779-4F88-8489-01E27275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2900"/>
            <a:ext cx="10515600" cy="1365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088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" y="247650"/>
            <a:ext cx="117729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0999" y="295275"/>
            <a:ext cx="11649075" cy="619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6225" y="142876"/>
            <a:ext cx="11687175" cy="63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5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850" y="200025"/>
            <a:ext cx="116586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5276" y="276225"/>
            <a:ext cx="11610974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6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6726" y="266700"/>
            <a:ext cx="11249024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1476" y="238125"/>
            <a:ext cx="11458574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8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" y="457200"/>
            <a:ext cx="115538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3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</Words>
  <Application>Microsoft Macintosh PowerPoint</Application>
  <PresentationFormat>Custom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Registration of Students as Apprentice for Add-On Apprenticeship in LSC Apprenticeship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Dhanasekar b</dc:creator>
  <cp:lastModifiedBy>Ganesan S</cp:lastModifiedBy>
  <cp:revision>11</cp:revision>
  <dcterms:created xsi:type="dcterms:W3CDTF">2019-02-04T16:25:23Z</dcterms:created>
  <dcterms:modified xsi:type="dcterms:W3CDTF">2019-04-06T00:52:32Z</dcterms:modified>
</cp:coreProperties>
</file>